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62" r:id="rId5"/>
    <p:sldId id="264" r:id="rId6"/>
    <p:sldId id="265" r:id="rId7"/>
    <p:sldId id="266" r:id="rId8"/>
    <p:sldId id="271" r:id="rId9"/>
    <p:sldId id="275" r:id="rId10"/>
    <p:sldId id="277" r:id="rId11"/>
    <p:sldId id="279" r:id="rId12"/>
    <p:sldId id="282" r:id="rId13"/>
    <p:sldId id="284" r:id="rId14"/>
    <p:sldId id="285" r:id="rId15"/>
    <p:sldId id="286" r:id="rId16"/>
    <p:sldId id="287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F78AF5-9BC7-41C1-86EC-A7C1B9AEE7F1}" v="2" dt="2021-03-05T22:25:32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47F78AF5-9BC7-41C1-86EC-A7C1B9AEE7F1}"/>
    <pc:docChg chg="custSel addSld delSld modSld">
      <pc:chgData name="Jacintha Westerink" userId="c1c74fd5-67fa-43d8-8063-0adb3063a5fc" providerId="ADAL" clId="{47F78AF5-9BC7-41C1-86EC-A7C1B9AEE7F1}" dt="2021-03-05T22:27:52.980" v="157" actId="20577"/>
      <pc:docMkLst>
        <pc:docMk/>
      </pc:docMkLst>
      <pc:sldChg chg="modSp mod">
        <pc:chgData name="Jacintha Westerink" userId="c1c74fd5-67fa-43d8-8063-0adb3063a5fc" providerId="ADAL" clId="{47F78AF5-9BC7-41C1-86EC-A7C1B9AEE7F1}" dt="2021-03-05T22:22:25.637" v="41" actId="20577"/>
        <pc:sldMkLst>
          <pc:docMk/>
          <pc:sldMk cId="2519515289" sldId="256"/>
        </pc:sldMkLst>
        <pc:spChg chg="mod">
          <ac:chgData name="Jacintha Westerink" userId="c1c74fd5-67fa-43d8-8063-0adb3063a5fc" providerId="ADAL" clId="{47F78AF5-9BC7-41C1-86EC-A7C1B9AEE7F1}" dt="2021-03-05T22:22:25.637" v="41" actId="20577"/>
          <ac:spMkLst>
            <pc:docMk/>
            <pc:sldMk cId="2519515289" sldId="256"/>
            <ac:spMk id="3" creationId="{00000000-0000-0000-0000-000000000000}"/>
          </ac:spMkLst>
        </pc:spChg>
      </pc:sldChg>
      <pc:sldChg chg="delSp modSp mod">
        <pc:chgData name="Jacintha Westerink" userId="c1c74fd5-67fa-43d8-8063-0adb3063a5fc" providerId="ADAL" clId="{47F78AF5-9BC7-41C1-86EC-A7C1B9AEE7F1}" dt="2021-03-05T22:25:07.596" v="118" actId="1036"/>
        <pc:sldMkLst>
          <pc:docMk/>
          <pc:sldMk cId="726027509" sldId="259"/>
        </pc:sldMkLst>
        <pc:spChg chg="mod">
          <ac:chgData name="Jacintha Westerink" userId="c1c74fd5-67fa-43d8-8063-0adb3063a5fc" providerId="ADAL" clId="{47F78AF5-9BC7-41C1-86EC-A7C1B9AEE7F1}" dt="2021-03-05T22:25:05.868" v="117" actId="20577"/>
          <ac:spMkLst>
            <pc:docMk/>
            <pc:sldMk cId="726027509" sldId="259"/>
            <ac:spMk id="3" creationId="{2B832CD0-5FC6-4928-9A8B-0A9B170F0A51}"/>
          </ac:spMkLst>
        </pc:spChg>
        <pc:spChg chg="del">
          <ac:chgData name="Jacintha Westerink" userId="c1c74fd5-67fa-43d8-8063-0adb3063a5fc" providerId="ADAL" clId="{47F78AF5-9BC7-41C1-86EC-A7C1B9AEE7F1}" dt="2021-03-05T22:24:20.675" v="100" actId="478"/>
          <ac:spMkLst>
            <pc:docMk/>
            <pc:sldMk cId="726027509" sldId="259"/>
            <ac:spMk id="7" creationId="{DC996E9E-1E04-4D05-ACD0-5ADFC0097A0D}"/>
          </ac:spMkLst>
        </pc:spChg>
        <pc:picChg chg="mod">
          <ac:chgData name="Jacintha Westerink" userId="c1c74fd5-67fa-43d8-8063-0adb3063a5fc" providerId="ADAL" clId="{47F78AF5-9BC7-41C1-86EC-A7C1B9AEE7F1}" dt="2021-03-05T22:25:07.596" v="118" actId="1036"/>
          <ac:picMkLst>
            <pc:docMk/>
            <pc:sldMk cId="726027509" sldId="259"/>
            <ac:picMk id="4" creationId="{00000000-0000-0000-0000-000000000000}"/>
          </ac:picMkLst>
        </pc:picChg>
      </pc:sldChg>
      <pc:sldChg chg="delSp modSp mod">
        <pc:chgData name="Jacintha Westerink" userId="c1c74fd5-67fa-43d8-8063-0adb3063a5fc" providerId="ADAL" clId="{47F78AF5-9BC7-41C1-86EC-A7C1B9AEE7F1}" dt="2021-03-05T22:25:17.517" v="122" actId="27636"/>
        <pc:sldMkLst>
          <pc:docMk/>
          <pc:sldMk cId="207790491" sldId="262"/>
        </pc:sldMkLst>
        <pc:spChg chg="mod">
          <ac:chgData name="Jacintha Westerink" userId="c1c74fd5-67fa-43d8-8063-0adb3063a5fc" providerId="ADAL" clId="{47F78AF5-9BC7-41C1-86EC-A7C1B9AEE7F1}" dt="2021-03-05T22:25:17.517" v="122" actId="27636"/>
          <ac:spMkLst>
            <pc:docMk/>
            <pc:sldMk cId="207790491" sldId="262"/>
            <ac:spMk id="3" creationId="{2212166D-DADB-40D0-BD3B-2912F8C71C6A}"/>
          </ac:spMkLst>
        </pc:spChg>
        <pc:spChg chg="del">
          <ac:chgData name="Jacintha Westerink" userId="c1c74fd5-67fa-43d8-8063-0adb3063a5fc" providerId="ADAL" clId="{47F78AF5-9BC7-41C1-86EC-A7C1B9AEE7F1}" dt="2021-03-05T22:24:26.634" v="101" actId="478"/>
          <ac:spMkLst>
            <pc:docMk/>
            <pc:sldMk cId="207790491" sldId="262"/>
            <ac:spMk id="4" creationId="{113657E2-4E5D-47F5-AF76-04D03E6C6EC0}"/>
          </ac:spMkLst>
        </pc:spChg>
      </pc:sldChg>
      <pc:sldChg chg="addSp delSp modSp mod">
        <pc:chgData name="Jacintha Westerink" userId="c1c74fd5-67fa-43d8-8063-0adb3063a5fc" providerId="ADAL" clId="{47F78AF5-9BC7-41C1-86EC-A7C1B9AEE7F1}" dt="2021-03-05T22:25:35.443" v="124" actId="20577"/>
        <pc:sldMkLst>
          <pc:docMk/>
          <pc:sldMk cId="3480384953" sldId="264"/>
        </pc:sldMkLst>
        <pc:spChg chg="add mod">
          <ac:chgData name="Jacintha Westerink" userId="c1c74fd5-67fa-43d8-8063-0adb3063a5fc" providerId="ADAL" clId="{47F78AF5-9BC7-41C1-86EC-A7C1B9AEE7F1}" dt="2021-03-05T22:25:35.443" v="124" actId="20577"/>
          <ac:spMkLst>
            <pc:docMk/>
            <pc:sldMk cId="3480384953" sldId="264"/>
            <ac:spMk id="7" creationId="{C7C44F70-373A-4999-8BD2-03CC2EB74F6D}"/>
          </ac:spMkLst>
        </pc:spChg>
        <pc:spChg chg="del mod">
          <ac:chgData name="Jacintha Westerink" userId="c1c74fd5-67fa-43d8-8063-0adb3063a5fc" providerId="ADAL" clId="{47F78AF5-9BC7-41C1-86EC-A7C1B9AEE7F1}" dt="2021-03-05T22:24:33.393" v="103" actId="478"/>
          <ac:spMkLst>
            <pc:docMk/>
            <pc:sldMk cId="3480384953" sldId="264"/>
            <ac:spMk id="8" creationId="{D9CE795E-4BF4-4C5F-80B3-2D707EBA72BD}"/>
          </ac:spMkLst>
        </pc:spChg>
      </pc:sldChg>
      <pc:sldChg chg="delSp modSp mod">
        <pc:chgData name="Jacintha Westerink" userId="c1c74fd5-67fa-43d8-8063-0adb3063a5fc" providerId="ADAL" clId="{47F78AF5-9BC7-41C1-86EC-A7C1B9AEE7F1}" dt="2021-03-05T22:25:39.706" v="125" actId="20577"/>
        <pc:sldMkLst>
          <pc:docMk/>
          <pc:sldMk cId="2345036393" sldId="265"/>
        </pc:sldMkLst>
        <pc:spChg chg="mod">
          <ac:chgData name="Jacintha Westerink" userId="c1c74fd5-67fa-43d8-8063-0adb3063a5fc" providerId="ADAL" clId="{47F78AF5-9BC7-41C1-86EC-A7C1B9AEE7F1}" dt="2021-03-05T22:25:39.706" v="125" actId="20577"/>
          <ac:spMkLst>
            <pc:docMk/>
            <pc:sldMk cId="2345036393" sldId="265"/>
            <ac:spMk id="3" creationId="{93FABA1A-3102-4FDD-820B-78335A36776B}"/>
          </ac:spMkLst>
        </pc:spChg>
        <pc:spChg chg="del mod">
          <ac:chgData name="Jacintha Westerink" userId="c1c74fd5-67fa-43d8-8063-0adb3063a5fc" providerId="ADAL" clId="{47F78AF5-9BC7-41C1-86EC-A7C1B9AEE7F1}" dt="2021-03-05T22:24:36.253" v="105" actId="478"/>
          <ac:spMkLst>
            <pc:docMk/>
            <pc:sldMk cId="2345036393" sldId="265"/>
            <ac:spMk id="7" creationId="{20F09A78-A07C-47C4-ADFF-3AD41D916078}"/>
          </ac:spMkLst>
        </pc:spChg>
      </pc:sldChg>
      <pc:sldChg chg="delSp modSp mod">
        <pc:chgData name="Jacintha Westerink" userId="c1c74fd5-67fa-43d8-8063-0adb3063a5fc" providerId="ADAL" clId="{47F78AF5-9BC7-41C1-86EC-A7C1B9AEE7F1}" dt="2021-03-05T22:25:45.385" v="127" actId="27636"/>
        <pc:sldMkLst>
          <pc:docMk/>
          <pc:sldMk cId="1363339103" sldId="266"/>
        </pc:sldMkLst>
        <pc:spChg chg="mod">
          <ac:chgData name="Jacintha Westerink" userId="c1c74fd5-67fa-43d8-8063-0adb3063a5fc" providerId="ADAL" clId="{47F78AF5-9BC7-41C1-86EC-A7C1B9AEE7F1}" dt="2021-03-05T22:25:45.385" v="127" actId="27636"/>
          <ac:spMkLst>
            <pc:docMk/>
            <pc:sldMk cId="1363339103" sldId="266"/>
            <ac:spMk id="3" creationId="{E029A014-957D-433F-A07D-74F960C21AC6}"/>
          </ac:spMkLst>
        </pc:spChg>
        <pc:spChg chg="del">
          <ac:chgData name="Jacintha Westerink" userId="c1c74fd5-67fa-43d8-8063-0adb3063a5fc" providerId="ADAL" clId="{47F78AF5-9BC7-41C1-86EC-A7C1B9AEE7F1}" dt="2021-03-05T22:24:38.520" v="106" actId="478"/>
          <ac:spMkLst>
            <pc:docMk/>
            <pc:sldMk cId="1363339103" sldId="266"/>
            <ac:spMk id="8" creationId="{4EBB1CEC-DBA3-4549-8A55-3B118E062EFA}"/>
          </ac:spMkLst>
        </pc:spChg>
      </pc:sldChg>
      <pc:sldChg chg="delSp modSp mod">
        <pc:chgData name="Jacintha Westerink" userId="c1c74fd5-67fa-43d8-8063-0adb3063a5fc" providerId="ADAL" clId="{47F78AF5-9BC7-41C1-86EC-A7C1B9AEE7F1}" dt="2021-03-05T22:25:50.468" v="129" actId="27636"/>
        <pc:sldMkLst>
          <pc:docMk/>
          <pc:sldMk cId="2836352424" sldId="271"/>
        </pc:sldMkLst>
        <pc:spChg chg="mod">
          <ac:chgData name="Jacintha Westerink" userId="c1c74fd5-67fa-43d8-8063-0adb3063a5fc" providerId="ADAL" clId="{47F78AF5-9BC7-41C1-86EC-A7C1B9AEE7F1}" dt="2021-03-05T22:25:50.468" v="129" actId="27636"/>
          <ac:spMkLst>
            <pc:docMk/>
            <pc:sldMk cId="2836352424" sldId="271"/>
            <ac:spMk id="3" creationId="{62D4A3F1-1206-48D5-BD63-F28447422BB2}"/>
          </ac:spMkLst>
        </pc:spChg>
        <pc:spChg chg="del mod">
          <ac:chgData name="Jacintha Westerink" userId="c1c74fd5-67fa-43d8-8063-0adb3063a5fc" providerId="ADAL" clId="{47F78AF5-9BC7-41C1-86EC-A7C1B9AEE7F1}" dt="2021-03-05T22:24:40.652" v="108" actId="478"/>
          <ac:spMkLst>
            <pc:docMk/>
            <pc:sldMk cId="2836352424" sldId="271"/>
            <ac:spMk id="9" creationId="{372A128E-1BB6-4392-9958-420B9AA58F38}"/>
          </ac:spMkLst>
        </pc:spChg>
      </pc:sldChg>
      <pc:sldChg chg="delSp modSp mod">
        <pc:chgData name="Jacintha Westerink" userId="c1c74fd5-67fa-43d8-8063-0adb3063a5fc" providerId="ADAL" clId="{47F78AF5-9BC7-41C1-86EC-A7C1B9AEE7F1}" dt="2021-03-05T22:25:57.293" v="131" actId="27636"/>
        <pc:sldMkLst>
          <pc:docMk/>
          <pc:sldMk cId="937909463" sldId="275"/>
        </pc:sldMkLst>
        <pc:spChg chg="mod">
          <ac:chgData name="Jacintha Westerink" userId="c1c74fd5-67fa-43d8-8063-0adb3063a5fc" providerId="ADAL" clId="{47F78AF5-9BC7-41C1-86EC-A7C1B9AEE7F1}" dt="2021-03-05T22:25:57.293" v="131" actId="27636"/>
          <ac:spMkLst>
            <pc:docMk/>
            <pc:sldMk cId="937909463" sldId="275"/>
            <ac:spMk id="3" creationId="{00E2484E-5069-4145-B1AC-0A1A4A54E300}"/>
          </ac:spMkLst>
        </pc:spChg>
        <pc:spChg chg="del">
          <ac:chgData name="Jacintha Westerink" userId="c1c74fd5-67fa-43d8-8063-0adb3063a5fc" providerId="ADAL" clId="{47F78AF5-9BC7-41C1-86EC-A7C1B9AEE7F1}" dt="2021-03-05T22:24:42.187" v="109" actId="478"/>
          <ac:spMkLst>
            <pc:docMk/>
            <pc:sldMk cId="937909463" sldId="275"/>
            <ac:spMk id="5" creationId="{C3C876E1-186E-4603-A41D-FD29053F7729}"/>
          </ac:spMkLst>
        </pc:spChg>
      </pc:sldChg>
      <pc:sldChg chg="delSp modSp mod">
        <pc:chgData name="Jacintha Westerink" userId="c1c74fd5-67fa-43d8-8063-0adb3063a5fc" providerId="ADAL" clId="{47F78AF5-9BC7-41C1-86EC-A7C1B9AEE7F1}" dt="2021-03-05T22:26:04.983" v="133" actId="27636"/>
        <pc:sldMkLst>
          <pc:docMk/>
          <pc:sldMk cId="195852998" sldId="277"/>
        </pc:sldMkLst>
        <pc:spChg chg="mod">
          <ac:chgData name="Jacintha Westerink" userId="c1c74fd5-67fa-43d8-8063-0adb3063a5fc" providerId="ADAL" clId="{47F78AF5-9BC7-41C1-86EC-A7C1B9AEE7F1}" dt="2021-03-05T22:26:04.983" v="133" actId="27636"/>
          <ac:spMkLst>
            <pc:docMk/>
            <pc:sldMk cId="195852998" sldId="277"/>
            <ac:spMk id="3" creationId="{1FE11D15-4BF6-44B1-9F30-08E05738EBE7}"/>
          </ac:spMkLst>
        </pc:spChg>
        <pc:spChg chg="del mod">
          <ac:chgData name="Jacintha Westerink" userId="c1c74fd5-67fa-43d8-8063-0adb3063a5fc" providerId="ADAL" clId="{47F78AF5-9BC7-41C1-86EC-A7C1B9AEE7F1}" dt="2021-03-05T22:24:44.116" v="111" actId="478"/>
          <ac:spMkLst>
            <pc:docMk/>
            <pc:sldMk cId="195852998" sldId="277"/>
            <ac:spMk id="8" creationId="{5EC61BFA-8577-4AFB-AF2D-6E887081464D}"/>
          </ac:spMkLst>
        </pc:spChg>
      </pc:sldChg>
      <pc:sldChg chg="del">
        <pc:chgData name="Jacintha Westerink" userId="c1c74fd5-67fa-43d8-8063-0adb3063a5fc" providerId="ADAL" clId="{47F78AF5-9BC7-41C1-86EC-A7C1B9AEE7F1}" dt="2021-03-05T22:22:46.047" v="42" actId="47"/>
        <pc:sldMkLst>
          <pc:docMk/>
          <pc:sldMk cId="3937374062" sldId="278"/>
        </pc:sldMkLst>
      </pc:sldChg>
      <pc:sldChg chg="delSp modSp mod">
        <pc:chgData name="Jacintha Westerink" userId="c1c74fd5-67fa-43d8-8063-0adb3063a5fc" providerId="ADAL" clId="{47F78AF5-9BC7-41C1-86EC-A7C1B9AEE7F1}" dt="2021-03-05T22:26:08.613" v="135" actId="27636"/>
        <pc:sldMkLst>
          <pc:docMk/>
          <pc:sldMk cId="1422304822" sldId="279"/>
        </pc:sldMkLst>
        <pc:spChg chg="mod">
          <ac:chgData name="Jacintha Westerink" userId="c1c74fd5-67fa-43d8-8063-0adb3063a5fc" providerId="ADAL" clId="{47F78AF5-9BC7-41C1-86EC-A7C1B9AEE7F1}" dt="2021-03-05T22:26:08.613" v="135" actId="27636"/>
          <ac:spMkLst>
            <pc:docMk/>
            <pc:sldMk cId="1422304822" sldId="279"/>
            <ac:spMk id="3" creationId="{F0087887-4336-4612-A48D-A1887DF612CC}"/>
          </ac:spMkLst>
        </pc:spChg>
        <pc:spChg chg="del">
          <ac:chgData name="Jacintha Westerink" userId="c1c74fd5-67fa-43d8-8063-0adb3063a5fc" providerId="ADAL" clId="{47F78AF5-9BC7-41C1-86EC-A7C1B9AEE7F1}" dt="2021-03-05T22:24:45.673" v="112" actId="478"/>
          <ac:spMkLst>
            <pc:docMk/>
            <pc:sldMk cId="1422304822" sldId="279"/>
            <ac:spMk id="9" creationId="{0AACD774-086C-4A8B-8A34-F02F1AD0B2AC}"/>
          </ac:spMkLst>
        </pc:spChg>
      </pc:sldChg>
      <pc:sldChg chg="del">
        <pc:chgData name="Jacintha Westerink" userId="c1c74fd5-67fa-43d8-8063-0adb3063a5fc" providerId="ADAL" clId="{47F78AF5-9BC7-41C1-86EC-A7C1B9AEE7F1}" dt="2021-03-05T22:22:48.896" v="43" actId="47"/>
        <pc:sldMkLst>
          <pc:docMk/>
          <pc:sldMk cId="528524815" sldId="280"/>
        </pc:sldMkLst>
      </pc:sldChg>
      <pc:sldChg chg="del">
        <pc:chgData name="Jacintha Westerink" userId="c1c74fd5-67fa-43d8-8063-0adb3063a5fc" providerId="ADAL" clId="{47F78AF5-9BC7-41C1-86EC-A7C1B9AEE7F1}" dt="2021-03-05T22:23:04.135" v="45" actId="47"/>
        <pc:sldMkLst>
          <pc:docMk/>
          <pc:sldMk cId="3453606183" sldId="281"/>
        </pc:sldMkLst>
      </pc:sldChg>
      <pc:sldChg chg="delSp modSp mod">
        <pc:chgData name="Jacintha Westerink" userId="c1c74fd5-67fa-43d8-8063-0adb3063a5fc" providerId="ADAL" clId="{47F78AF5-9BC7-41C1-86EC-A7C1B9AEE7F1}" dt="2021-03-05T22:26:16.537" v="141" actId="27636"/>
        <pc:sldMkLst>
          <pc:docMk/>
          <pc:sldMk cId="3912269224" sldId="282"/>
        </pc:sldMkLst>
        <pc:spChg chg="mod">
          <ac:chgData name="Jacintha Westerink" userId="c1c74fd5-67fa-43d8-8063-0adb3063a5fc" providerId="ADAL" clId="{47F78AF5-9BC7-41C1-86EC-A7C1B9AEE7F1}" dt="2021-03-05T22:26:16.537" v="141" actId="27636"/>
          <ac:spMkLst>
            <pc:docMk/>
            <pc:sldMk cId="3912269224" sldId="282"/>
            <ac:spMk id="3" creationId="{52C637C3-AE12-4826-84EC-43CACCE275AC}"/>
          </ac:spMkLst>
        </pc:spChg>
        <pc:spChg chg="del">
          <ac:chgData name="Jacintha Westerink" userId="c1c74fd5-67fa-43d8-8063-0adb3063a5fc" providerId="ADAL" clId="{47F78AF5-9BC7-41C1-86EC-A7C1B9AEE7F1}" dt="2021-03-05T22:24:48.636" v="113" actId="478"/>
          <ac:spMkLst>
            <pc:docMk/>
            <pc:sldMk cId="3912269224" sldId="282"/>
            <ac:spMk id="4" creationId="{29B74990-DFA8-4E6F-B3DB-AD6228C6B9D3}"/>
          </ac:spMkLst>
        </pc:spChg>
      </pc:sldChg>
      <pc:sldChg chg="del">
        <pc:chgData name="Jacintha Westerink" userId="c1c74fd5-67fa-43d8-8063-0adb3063a5fc" providerId="ADAL" clId="{47F78AF5-9BC7-41C1-86EC-A7C1B9AEE7F1}" dt="2021-03-05T22:22:57.854" v="44" actId="47"/>
        <pc:sldMkLst>
          <pc:docMk/>
          <pc:sldMk cId="3413887622" sldId="283"/>
        </pc:sldMkLst>
      </pc:sldChg>
      <pc:sldChg chg="delSp modSp mod">
        <pc:chgData name="Jacintha Westerink" userId="c1c74fd5-67fa-43d8-8063-0adb3063a5fc" providerId="ADAL" clId="{47F78AF5-9BC7-41C1-86EC-A7C1B9AEE7F1}" dt="2021-03-05T22:26:21.842" v="145" actId="27636"/>
        <pc:sldMkLst>
          <pc:docMk/>
          <pc:sldMk cId="2763047797" sldId="284"/>
        </pc:sldMkLst>
        <pc:spChg chg="del">
          <ac:chgData name="Jacintha Westerink" userId="c1c74fd5-67fa-43d8-8063-0adb3063a5fc" providerId="ADAL" clId="{47F78AF5-9BC7-41C1-86EC-A7C1B9AEE7F1}" dt="2021-03-05T22:24:51.827" v="114" actId="478"/>
          <ac:spMkLst>
            <pc:docMk/>
            <pc:sldMk cId="2763047797" sldId="284"/>
            <ac:spMk id="6" creationId="{00000000-0000-0000-0000-000000000000}"/>
          </ac:spMkLst>
        </pc:spChg>
        <pc:spChg chg="mod">
          <ac:chgData name="Jacintha Westerink" userId="c1c74fd5-67fa-43d8-8063-0adb3063a5fc" providerId="ADAL" clId="{47F78AF5-9BC7-41C1-86EC-A7C1B9AEE7F1}" dt="2021-03-05T22:26:21.842" v="145" actId="27636"/>
          <ac:spMkLst>
            <pc:docMk/>
            <pc:sldMk cId="2763047797" sldId="284"/>
            <ac:spMk id="7" creationId="{E379D3BD-2B81-4A14-A4F8-B54177C1028E}"/>
          </ac:spMkLst>
        </pc:spChg>
      </pc:sldChg>
      <pc:sldChg chg="delSp modSp mod">
        <pc:chgData name="Jacintha Westerink" userId="c1c74fd5-67fa-43d8-8063-0adb3063a5fc" providerId="ADAL" clId="{47F78AF5-9BC7-41C1-86EC-A7C1B9AEE7F1}" dt="2021-03-05T22:26:31.118" v="150" actId="1076"/>
        <pc:sldMkLst>
          <pc:docMk/>
          <pc:sldMk cId="3697645061" sldId="285"/>
        </pc:sldMkLst>
        <pc:spChg chg="del">
          <ac:chgData name="Jacintha Westerink" userId="c1c74fd5-67fa-43d8-8063-0adb3063a5fc" providerId="ADAL" clId="{47F78AF5-9BC7-41C1-86EC-A7C1B9AEE7F1}" dt="2021-03-05T22:24:54.283" v="115" actId="478"/>
          <ac:spMkLst>
            <pc:docMk/>
            <pc:sldMk cId="3697645061" sldId="285"/>
            <ac:spMk id="5" creationId="{00000000-0000-0000-0000-000000000000}"/>
          </ac:spMkLst>
        </pc:spChg>
        <pc:spChg chg="mod">
          <ac:chgData name="Jacintha Westerink" userId="c1c74fd5-67fa-43d8-8063-0adb3063a5fc" providerId="ADAL" clId="{47F78AF5-9BC7-41C1-86EC-A7C1B9AEE7F1}" dt="2021-03-05T22:26:31.118" v="150" actId="1076"/>
          <ac:spMkLst>
            <pc:docMk/>
            <pc:sldMk cId="3697645061" sldId="285"/>
            <ac:spMk id="6" creationId="{D7CECC60-ED04-48C3-9EED-B4B3CB6420DC}"/>
          </ac:spMkLst>
        </pc:spChg>
      </pc:sldChg>
      <pc:sldChg chg="delSp modSp mod">
        <pc:chgData name="Jacintha Westerink" userId="c1c74fd5-67fa-43d8-8063-0adb3063a5fc" providerId="ADAL" clId="{47F78AF5-9BC7-41C1-86EC-A7C1B9AEE7F1}" dt="2021-03-05T22:26:35.444" v="154" actId="27636"/>
        <pc:sldMkLst>
          <pc:docMk/>
          <pc:sldMk cId="3198134573" sldId="286"/>
        </pc:sldMkLst>
        <pc:spChg chg="del">
          <ac:chgData name="Jacintha Westerink" userId="c1c74fd5-67fa-43d8-8063-0adb3063a5fc" providerId="ADAL" clId="{47F78AF5-9BC7-41C1-86EC-A7C1B9AEE7F1}" dt="2021-03-05T22:24:55.901" v="116" actId="478"/>
          <ac:spMkLst>
            <pc:docMk/>
            <pc:sldMk cId="3198134573" sldId="286"/>
            <ac:spMk id="9" creationId="{00000000-0000-0000-0000-000000000000}"/>
          </ac:spMkLst>
        </pc:spChg>
        <pc:spChg chg="mod">
          <ac:chgData name="Jacintha Westerink" userId="c1c74fd5-67fa-43d8-8063-0adb3063a5fc" providerId="ADAL" clId="{47F78AF5-9BC7-41C1-86EC-A7C1B9AEE7F1}" dt="2021-03-05T22:26:35.444" v="154" actId="27636"/>
          <ac:spMkLst>
            <pc:docMk/>
            <pc:sldMk cId="3198134573" sldId="286"/>
            <ac:spMk id="10" creationId="{AB29AA91-CF1C-4CA6-BC43-0AE031B6E8FB}"/>
          </ac:spMkLst>
        </pc:spChg>
      </pc:sldChg>
      <pc:sldChg chg="modSp new mod">
        <pc:chgData name="Jacintha Westerink" userId="c1c74fd5-67fa-43d8-8063-0adb3063a5fc" providerId="ADAL" clId="{47F78AF5-9BC7-41C1-86EC-A7C1B9AEE7F1}" dt="2021-03-05T22:27:52.980" v="157" actId="20577"/>
        <pc:sldMkLst>
          <pc:docMk/>
          <pc:sldMk cId="523416367" sldId="287"/>
        </pc:sldMkLst>
        <pc:spChg chg="mod">
          <ac:chgData name="Jacintha Westerink" userId="c1c74fd5-67fa-43d8-8063-0adb3063a5fc" providerId="ADAL" clId="{47F78AF5-9BC7-41C1-86EC-A7C1B9AEE7F1}" dt="2021-03-05T22:27:52.980" v="157" actId="20577"/>
          <ac:spMkLst>
            <pc:docMk/>
            <pc:sldMk cId="523416367" sldId="287"/>
            <ac:spMk id="3" creationId="{CE633524-7D38-44A6-98ED-24FBEA973D98}"/>
          </ac:spMkLst>
        </pc:spChg>
      </pc:sldChg>
      <pc:sldChg chg="del">
        <pc:chgData name="Jacintha Westerink" userId="c1c74fd5-67fa-43d8-8063-0adb3063a5fc" providerId="ADAL" clId="{47F78AF5-9BC7-41C1-86EC-A7C1B9AEE7F1}" dt="2021-03-05T22:23:12.535" v="46" actId="47"/>
        <pc:sldMkLst>
          <pc:docMk/>
          <pc:sldMk cId="4181208377" sldId="287"/>
        </pc:sldMkLst>
      </pc:sldChg>
      <pc:sldChg chg="del">
        <pc:chgData name="Jacintha Westerink" userId="c1c74fd5-67fa-43d8-8063-0adb3063a5fc" providerId="ADAL" clId="{47F78AF5-9BC7-41C1-86EC-A7C1B9AEE7F1}" dt="2021-03-05T22:23:13.243" v="47" actId="47"/>
        <pc:sldMkLst>
          <pc:docMk/>
          <pc:sldMk cId="1395910502" sldId="288"/>
        </pc:sldMkLst>
      </pc:sldChg>
      <pc:sldChg chg="del">
        <pc:chgData name="Jacintha Westerink" userId="c1c74fd5-67fa-43d8-8063-0adb3063a5fc" providerId="ADAL" clId="{47F78AF5-9BC7-41C1-86EC-A7C1B9AEE7F1}" dt="2021-03-05T22:23:13.785" v="48" actId="47"/>
        <pc:sldMkLst>
          <pc:docMk/>
          <pc:sldMk cId="1233100964" sldId="289"/>
        </pc:sldMkLst>
      </pc:sldChg>
      <pc:sldChg chg="del">
        <pc:chgData name="Jacintha Westerink" userId="c1c74fd5-67fa-43d8-8063-0adb3063a5fc" providerId="ADAL" clId="{47F78AF5-9BC7-41C1-86EC-A7C1B9AEE7F1}" dt="2021-03-05T22:23:14.647" v="49" actId="47"/>
        <pc:sldMkLst>
          <pc:docMk/>
          <pc:sldMk cId="2040796742" sldId="290"/>
        </pc:sldMkLst>
      </pc:sldChg>
      <pc:sldChg chg="del">
        <pc:chgData name="Jacintha Westerink" userId="c1c74fd5-67fa-43d8-8063-0adb3063a5fc" providerId="ADAL" clId="{47F78AF5-9BC7-41C1-86EC-A7C1B9AEE7F1}" dt="2021-03-05T22:23:15.301" v="50" actId="47"/>
        <pc:sldMkLst>
          <pc:docMk/>
          <pc:sldMk cId="649447323" sldId="291"/>
        </pc:sldMkLst>
      </pc:sldChg>
      <pc:sldChg chg="del">
        <pc:chgData name="Jacintha Westerink" userId="c1c74fd5-67fa-43d8-8063-0adb3063a5fc" providerId="ADAL" clId="{47F78AF5-9BC7-41C1-86EC-A7C1B9AEE7F1}" dt="2021-03-05T22:23:16.456" v="51" actId="47"/>
        <pc:sldMkLst>
          <pc:docMk/>
          <pc:sldMk cId="2034577215" sldId="292"/>
        </pc:sldMkLst>
      </pc:sldChg>
      <pc:sldChg chg="del">
        <pc:chgData name="Jacintha Westerink" userId="c1c74fd5-67fa-43d8-8063-0adb3063a5fc" providerId="ADAL" clId="{47F78AF5-9BC7-41C1-86EC-A7C1B9AEE7F1}" dt="2021-03-05T22:23:17.084" v="52" actId="47"/>
        <pc:sldMkLst>
          <pc:docMk/>
          <pc:sldMk cId="857870715" sldId="293"/>
        </pc:sldMkLst>
      </pc:sldChg>
      <pc:sldChg chg="del">
        <pc:chgData name="Jacintha Westerink" userId="c1c74fd5-67fa-43d8-8063-0adb3063a5fc" providerId="ADAL" clId="{47F78AF5-9BC7-41C1-86EC-A7C1B9AEE7F1}" dt="2021-03-05T22:23:17.604" v="53" actId="47"/>
        <pc:sldMkLst>
          <pc:docMk/>
          <pc:sldMk cId="3713518918" sldId="294"/>
        </pc:sldMkLst>
      </pc:sldChg>
      <pc:sldChg chg="del">
        <pc:chgData name="Jacintha Westerink" userId="c1c74fd5-67fa-43d8-8063-0adb3063a5fc" providerId="ADAL" clId="{47F78AF5-9BC7-41C1-86EC-A7C1B9AEE7F1}" dt="2021-03-05T22:23:18.254" v="54" actId="47"/>
        <pc:sldMkLst>
          <pc:docMk/>
          <pc:sldMk cId="1486647884" sldId="295"/>
        </pc:sldMkLst>
      </pc:sldChg>
      <pc:sldChg chg="del">
        <pc:chgData name="Jacintha Westerink" userId="c1c74fd5-67fa-43d8-8063-0adb3063a5fc" providerId="ADAL" clId="{47F78AF5-9BC7-41C1-86EC-A7C1B9AEE7F1}" dt="2021-03-05T22:23:20.126" v="55" actId="47"/>
        <pc:sldMkLst>
          <pc:docMk/>
          <pc:sldMk cId="3536977607" sldId="29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69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16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45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094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98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9850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4280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231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867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4593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98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688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3094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267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601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018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49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70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23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31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18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03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2EBF8-C157-43D7-AAB2-C3A64A761E3E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93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D246B-6E13-44BC-9D01-E720FA53190D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98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DTK</a:t>
            </a:r>
          </a:p>
          <a:p>
            <a:r>
              <a:rPr lang="nl-NL" dirty="0"/>
              <a:t>oefentoets 1-30</a:t>
            </a:r>
          </a:p>
          <a:p>
            <a:r>
              <a:rPr lang="nl-NL" dirty="0"/>
              <a:t>antwoorden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9515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Limonium</a:t>
            </a:r>
            <a:r>
              <a:rPr lang="nl-NL" dirty="0"/>
              <a:t> </a:t>
            </a:r>
            <a:r>
              <a:rPr lang="nl-NL" dirty="0" err="1"/>
              <a:t>sinuatum</a:t>
            </a:r>
            <a:r>
              <a:rPr lang="nl-NL" dirty="0"/>
              <a:t>			</a:t>
            </a:r>
            <a:r>
              <a:rPr lang="nl-NL" dirty="0" err="1"/>
              <a:t>Kamstatice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0720" y="1825625"/>
            <a:ext cx="4370559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839" y="1905000"/>
            <a:ext cx="2466975" cy="304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185" y="2055186"/>
            <a:ext cx="2619375" cy="1743075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F0087887-4336-4612-A48D-A1887DF612CC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22304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Mahonia</a:t>
            </a:r>
            <a:r>
              <a:rPr lang="nl-NL" dirty="0"/>
              <a:t> </a:t>
            </a:r>
            <a:r>
              <a:rPr lang="nl-NL" dirty="0" err="1"/>
              <a:t>aquifolium</a:t>
            </a:r>
            <a:r>
              <a:rPr lang="nl-NL" dirty="0"/>
              <a:t>			Mahoniestruik</a:t>
            </a:r>
            <a:br>
              <a:rPr lang="nl-NL" dirty="0"/>
            </a:b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391" y="2025539"/>
            <a:ext cx="5459609" cy="361995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136" y="1436828"/>
            <a:ext cx="3048000" cy="2286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038" y="3835518"/>
            <a:ext cx="3993524" cy="2995143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52C637C3-AE12-4826-84EC-43CACCE275AC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12269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Maranta</a:t>
            </a:r>
            <a:r>
              <a:rPr lang="nl-NL" dirty="0"/>
              <a:t> </a:t>
            </a:r>
            <a:r>
              <a:rPr lang="nl-NL" dirty="0" err="1"/>
              <a:t>leuconeura</a:t>
            </a:r>
            <a:r>
              <a:rPr lang="nl-NL" dirty="0"/>
              <a:t> ‘</a:t>
            </a:r>
            <a:r>
              <a:rPr lang="nl-NL" dirty="0" err="1"/>
              <a:t>Kerchoviana</a:t>
            </a:r>
            <a:r>
              <a:rPr lang="nl-NL" dirty="0"/>
              <a:t>’	</a:t>
            </a:r>
            <a:br>
              <a:rPr lang="nl-NL" dirty="0"/>
            </a:br>
            <a:r>
              <a:rPr lang="nl-NL" sz="4000" dirty="0"/>
              <a:t>Tien geboden plantje</a:t>
            </a:r>
            <a:r>
              <a:rPr lang="nl-NL" dirty="0"/>
              <a:t>	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0" y="1690688"/>
            <a:ext cx="5715000" cy="39909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032" y="1690688"/>
            <a:ext cx="4332174" cy="3273198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E379D3BD-2B81-4A14-A4F8-B54177C1028E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63047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Medinilla</a:t>
            </a:r>
            <a:r>
              <a:rPr lang="nl-NL" dirty="0"/>
              <a:t> </a:t>
            </a:r>
            <a:r>
              <a:rPr lang="nl-NL" dirty="0" err="1"/>
              <a:t>magnifica</a:t>
            </a:r>
            <a:r>
              <a:rPr lang="nl-NL" dirty="0"/>
              <a:t>			</a:t>
            </a:r>
            <a:br>
              <a:rPr lang="nl-NL" dirty="0"/>
            </a:br>
            <a:r>
              <a:rPr lang="nl-NL" dirty="0"/>
              <a:t>-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1063" y="1027906"/>
            <a:ext cx="8082587" cy="5370490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D7CECC60-ED04-48C3-9EED-B4B3CB6420DC}"/>
              </a:ext>
            </a:extLst>
          </p:cNvPr>
          <p:cNvSpPr txBox="1">
            <a:spLocks/>
          </p:cNvSpPr>
          <p:nvPr/>
        </p:nvSpPr>
        <p:spPr>
          <a:xfrm>
            <a:off x="11363325" y="59150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97645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Monarda</a:t>
            </a:r>
            <a:r>
              <a:rPr lang="nl-NL" dirty="0"/>
              <a:t> cultivars			</a:t>
            </a:r>
            <a:br>
              <a:rPr lang="nl-NL" dirty="0"/>
            </a:br>
            <a:r>
              <a:rPr lang="nl-NL" dirty="0"/>
              <a:t>Bergamotplant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419" y="0"/>
            <a:ext cx="6300581" cy="44587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069" y="1816682"/>
            <a:ext cx="1849191" cy="184919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912" y="1816682"/>
            <a:ext cx="2530699" cy="1888534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56664" y="3796402"/>
            <a:ext cx="3050719" cy="3010659"/>
          </a:xfrm>
          <a:prstGeom prst="rect">
            <a:avLst/>
          </a:prstGeom>
        </p:spPr>
      </p:pic>
      <p:sp>
        <p:nvSpPr>
          <p:cNvPr id="10" name="Ondertitel 2">
            <a:extLst>
              <a:ext uri="{FF2B5EF4-FFF2-40B4-BE49-F238E27FC236}">
                <a16:creationId xmlns:a16="http://schemas.microsoft.com/office/drawing/2014/main" id="{AB29AA91-CF1C-4CA6-BC43-0AE031B6E8FB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98134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AA45F-871C-4016-8C6E-CE1D86D6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633524-7D38-44A6-98ED-24FBEA973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825" y="2597150"/>
            <a:ext cx="5400675" cy="2441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500" u="sng" dirty="0"/>
              <a:t>Totaal punten</a:t>
            </a:r>
            <a:r>
              <a:rPr lang="nl-NL" sz="3500" dirty="0"/>
              <a:t>  =  cijfer</a:t>
            </a:r>
          </a:p>
          <a:p>
            <a:pPr marL="0" indent="0">
              <a:buNone/>
            </a:pPr>
            <a:r>
              <a:rPr lang="nl-NL" sz="3500"/>
              <a:t>         3,1</a:t>
            </a:r>
            <a:endParaRPr lang="nl-NL" sz="3500" dirty="0"/>
          </a:p>
        </p:txBody>
      </p:sp>
    </p:spTree>
    <p:extLst>
      <p:ext uri="{BB962C8B-B14F-4D97-AF65-F5344CB8AC3E}">
        <p14:creationId xmlns:p14="http://schemas.microsoft.com/office/powerpoint/2010/main" val="523416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42875"/>
            <a:ext cx="10515600" cy="1325563"/>
          </a:xfrm>
        </p:spPr>
        <p:txBody>
          <a:bodyPr/>
          <a:lstStyle/>
          <a:p>
            <a:r>
              <a:rPr lang="nl-NL" dirty="0" err="1"/>
              <a:t>Gaultheria</a:t>
            </a:r>
            <a:r>
              <a:rPr lang="nl-NL" dirty="0"/>
              <a:t> </a:t>
            </a:r>
            <a:r>
              <a:rPr lang="nl-NL" dirty="0" err="1"/>
              <a:t>procumbens</a:t>
            </a:r>
            <a:r>
              <a:rPr lang="nl-NL" dirty="0"/>
              <a:t>			Bergthee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2603" y="1037431"/>
            <a:ext cx="8271526" cy="5900355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B832CD0-5FC6-4928-9A8B-0A9B170F0A51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26027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Guzmania</a:t>
            </a:r>
            <a:r>
              <a:rPr lang="nl-NL" dirty="0"/>
              <a:t> cultivars			-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0017" y="2184705"/>
            <a:ext cx="4649273" cy="350300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702" y="2365363"/>
            <a:ext cx="3584759" cy="3792041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212166D-DADB-40D0-BD3B-2912F8C71C6A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779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Hibiscus rosa-</a:t>
            </a:r>
            <a:r>
              <a:rPr lang="nl-NL" dirty="0" err="1"/>
              <a:t>chinensis</a:t>
            </a:r>
            <a:r>
              <a:rPr lang="nl-NL" dirty="0"/>
              <a:t>			Chinese roos</a:t>
            </a:r>
            <a:br>
              <a:rPr lang="nl-NL" dirty="0"/>
            </a:br>
            <a:r>
              <a:rPr lang="nl-NL" dirty="0"/>
              <a:t>	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6696" y="1690688"/>
            <a:ext cx="4509036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34" y="2009238"/>
            <a:ext cx="7400185" cy="3431371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EAF1A40-88C5-4CB1-BFC2-FE1B3F7950CB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C7C44F70-373A-4999-8BD2-03CC2EB74F6D}"/>
              </a:ext>
            </a:extLst>
          </p:cNvPr>
          <p:cNvSpPr txBox="1">
            <a:spLocks/>
          </p:cNvSpPr>
          <p:nvPr/>
        </p:nvSpPr>
        <p:spPr>
          <a:xfrm>
            <a:off x="11506199" y="63341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8038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Hippeastrum cultivars			Amaryllis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1475" y="1517591"/>
            <a:ext cx="7225047" cy="5376098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93FABA1A-3102-4FDD-820B-78335A36776B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AE597B-1368-483F-AC18-5E239770DAB6}"/>
              </a:ext>
            </a:extLst>
          </p:cNvPr>
          <p:cNvSpPr/>
          <p:nvPr/>
        </p:nvSpPr>
        <p:spPr>
          <a:xfrm>
            <a:off x="9439275" y="3514725"/>
            <a:ext cx="409575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DB0AFBA-62AE-4BDE-B0D8-D8AC090DEECD}"/>
              </a:ext>
            </a:extLst>
          </p:cNvPr>
          <p:cNvSpPr/>
          <p:nvPr/>
        </p:nvSpPr>
        <p:spPr>
          <a:xfrm>
            <a:off x="9925050" y="2807464"/>
            <a:ext cx="333375" cy="82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1A837BF-C5C8-4E86-8D00-A1CA649B2240}"/>
              </a:ext>
            </a:extLst>
          </p:cNvPr>
          <p:cNvSpPr/>
          <p:nvPr/>
        </p:nvSpPr>
        <p:spPr>
          <a:xfrm flipV="1">
            <a:off x="10215562" y="3514725"/>
            <a:ext cx="257175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036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Hyacinthus orientalis			Hyacint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94"/>
          <a:stretch/>
        </p:blipFill>
        <p:spPr>
          <a:xfrm>
            <a:off x="2638425" y="1931831"/>
            <a:ext cx="6735802" cy="492616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726" y="1166813"/>
            <a:ext cx="3616249" cy="3616249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E029A014-957D-433F-A07D-74F960C21AC6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3339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Iris </a:t>
            </a:r>
            <a:r>
              <a:rPr lang="nl-NL" dirty="0" err="1"/>
              <a:t>germanica</a:t>
            </a:r>
            <a:r>
              <a:rPr lang="nl-NL" dirty="0"/>
              <a:t>				baardiris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697" y="1690688"/>
            <a:ext cx="3224670" cy="28122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82" y="1690688"/>
            <a:ext cx="4518315" cy="451831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026" y="1560336"/>
            <a:ext cx="3232017" cy="4918052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2D4A3F1-1206-48D5-BD63-F28447422BB2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36352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Kalanchoe</a:t>
            </a:r>
            <a:r>
              <a:rPr lang="nl-NL" dirty="0"/>
              <a:t> (</a:t>
            </a:r>
            <a:r>
              <a:rPr lang="nl-NL" dirty="0" err="1"/>
              <a:t>Blossfeldiana</a:t>
            </a:r>
            <a:r>
              <a:rPr lang="nl-NL" dirty="0"/>
              <a:t> Groep)    			-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4593" y="1236372"/>
            <a:ext cx="8304162" cy="5525036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00E2484E-5069-4145-B1AC-0A1A4A54E300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37909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848" y="1023965"/>
            <a:ext cx="4520484" cy="60273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477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Lilium</a:t>
            </a:r>
            <a:r>
              <a:rPr lang="nl-NL" dirty="0"/>
              <a:t> (Aziatische Groep)		Aziatische lelie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03203" y="1985243"/>
            <a:ext cx="2947046" cy="3124969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FE11D15-4BF6-44B1-9F30-08E05738EBE7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58529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133</Words>
  <Application>Microsoft Office PowerPoint</Application>
  <PresentationFormat>Breedbeeld</PresentationFormat>
  <Paragraphs>33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1_Kantoorthema</vt:lpstr>
      <vt:lpstr>Plantenkennis</vt:lpstr>
      <vt:lpstr>Gaultheria procumbens   Bergthee </vt:lpstr>
      <vt:lpstr>Guzmania cultivars   - </vt:lpstr>
      <vt:lpstr>Hibiscus rosa-chinensis   Chinese roos  </vt:lpstr>
      <vt:lpstr>Hippeastrum cultivars   Amaryllis </vt:lpstr>
      <vt:lpstr>Hyacinthus orientalis   Hyacint </vt:lpstr>
      <vt:lpstr> Iris germanica    baardiris  </vt:lpstr>
      <vt:lpstr>Kalanchoe (Blossfeldiana Groep)       - </vt:lpstr>
      <vt:lpstr>Lilium (Aziatische Groep)  Aziatische lelie  </vt:lpstr>
      <vt:lpstr>Limonium sinuatum   Kamstatice </vt:lpstr>
      <vt:lpstr>Mahonia aquifolium   Mahoniestruik </vt:lpstr>
      <vt:lpstr>Maranta leuconeura ‘Kerchoviana’  Tien geboden plantje </vt:lpstr>
      <vt:lpstr>Medinilla magnifica    -</vt:lpstr>
      <vt:lpstr>Monarda cultivars    Bergamotplant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12</cp:revision>
  <dcterms:created xsi:type="dcterms:W3CDTF">2016-08-18T07:55:58Z</dcterms:created>
  <dcterms:modified xsi:type="dcterms:W3CDTF">2021-03-05T22:28:09Z</dcterms:modified>
</cp:coreProperties>
</file>